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8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a Părinte inima m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fie toată a T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Zdrobește-o Tu Duhule Sfân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nima mea ca piatr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fii Tu Domn într-âns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Harul Tău în ea vars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Ține-o Tu în umilinț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Blândețea să o ump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rățește-o Tu Părint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upă sfântă voia T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ântuiește-o Tu de lum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toată rătăcire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a Mielului sfânt sâng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pace o cinsteșt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-n ora cea întristat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ă-i Doamne mângâie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2026-07-19T20:09:43Z</dcterms:created>
  <dcterms:modified xsi:type="dcterms:W3CDTF">2026-07-19T20:09:43Z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