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cu ochii T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umneze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ei buni și pe cei ră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privesc cu ochii Tă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mâine și mereu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privesc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îmi spui: mai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pânul meu,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un duh tot mai fierbint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și cer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un ochi nevino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-i jos pe-acest pămâ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- și să m-a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ălţând ce Tu mi-ai da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privesc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îmi spui: mai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pânul meu,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un duh tot mai fierbint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spre Vi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e scris în Carte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ă pot rodi cu spo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spre Vi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-aşa să-Ţi pot cânta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privesc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îmi spui: mai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pânul meu,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un duh tot mai fierbint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cum Tu dor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vesc cu nea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văd aşa cum eşti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lar, cu ochi cer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e-a arătat ISU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privesc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îmi spui: mai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pânul meu,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un duh tot mai fierbint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2026-07-19T20:07:28Z</dcterms:created>
  <dcterms:modified xsi:type="dcterms:W3CDTF">2026-07-19T20:07:28Z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