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-ne Doam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ână nu ne despărț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ndu-ne-n căile T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grabă să ne vedem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cuvântă ce-am vor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-ne cere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-i așa a Ta vo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' degrab' să ne vedem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2026-07-19T20:09:44Z</dcterms:created>
  <dcterms:modified xsi:type="dcterms:W3CDTF">2026-07-19T20:09:44Z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