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Regate, peste-mpăraţ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natură şi tot ce ai cre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puterea şi slava om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eşti Domn al universului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stignit, crucea-i înd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ai murit, păcatul mi-ai ier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andafir, la pământ strivi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zut fiind, doar la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i gând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eşti deasupra oricărui tro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minunile lumii Tu eşti Dom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comori şi peste bogăţ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Tu eşti din veşnicii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stignit, crucea-i înd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ai murit, păcatul mi-ai ier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andafir, la pământ strivit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zut fiind, doar la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i gândi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2026-07-19T19:53:26Z</dcterms:created>
  <dcterms:modified xsi:type="dcterms:W3CDTF">2026-07-19T19:53:26Z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