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ot ce fac, prin tot ce su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o candelă iub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trecerea mea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dea tărie străluciri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l să mă fa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 ai v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suse, să-i pla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mea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âna Ta, mai linişt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să rămân oriund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mine, mai desăvârş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uflete să poţi pătrun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l să mă fa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 ai v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suse, să-i pla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mea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moara harului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 port deplin tot mai cu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raiul meu, mai lumin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rate calea-Ţi minunată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l să mă fa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 ai v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suse, să-i pla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mea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litere de foc,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crii pe viaţa mea: iub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chipul Tău d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are-mi dai desăvârş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l să mă fa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Tu ai v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suse, să-i pla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mea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2026-07-19T20:01:57Z</dcterms:created>
  <dcterms:modified xsi:type="dcterms:W3CDTF">2026-07-19T20:01:57Z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