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ământ e Crăciu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, Tată Bu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 L-a dat pe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tuitor venit de sus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i de coruri îngereş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ă: „Doamne, Tu domneş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ământ şi-n inim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mea-Ţi cântă laudă!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Îţi dărui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tă viaţa Te slăv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ne închinăm cu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, de Crăciun, viaţa mi-ai da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2026-07-19T19:57:11Z</dcterms:created>
  <dcterms:modified xsi:type="dcterms:W3CDTF">2026-07-19T19:57:11Z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