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, Drag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iei de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faci zilnic mai ap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e câte-n lume sun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faci cum vrei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faci cum ești Tu: sfân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ump Isus, drag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faci ca Tine: sfân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ump Isuse,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sui în stări de ce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scapi pe veci de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 cele care pi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e,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ţii în stări de cer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ump Isus, drag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ţii în stări de cer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, dulce M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păstrează-n strai de n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brăcată-n in subț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u sunt Mireasa Ta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, dulce M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și la cer mă 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ump Isus, drag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și la cer mă i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2026-07-19T20:08:24Z</dcterms:created>
  <dcterms:modified xsi:type="dcterms:W3CDTF">2026-07-19T20:08:24Z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