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0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ule sfânt te g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zi că Domnul te aşteap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rele de mult e ga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brăcat să te afl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are a fi ziua ace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Doamne vino iu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noi ne răpeşte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 sfânt nu te odih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rând Domnul va reve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şii Lui se-aud pe cal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i cântăm osanal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are a fi ziua ace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Doamne vino iu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noi ne răpeşte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2026-07-19T19:53:35Z</dcterms:created>
  <dcterms:modified xsi:type="dcterms:W3CDTF">2026-07-19T19:53:35Z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