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nimă, zdrobită r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 grația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-a trimis pe Fiul S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salvat din drumul tă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dispera, in via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te-n sus l-al tau I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aga Lui, în gândul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chină-te Lui Dumneze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rice loc și-n orice timp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eranța ta va străluc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Isus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sti iertat ca păcăto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dispera, in via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te-n sus l-al tau I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aga Lui, în gândul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chină-te Lui Dumnez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uri sus e Rai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omis la cei de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viața lor au doved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l Lui Cuvânt au-ndeplini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dispera, in via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te-n sus l-al tau I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aga Lui, în gândul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chină-te Lui Dumneze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2026-07-19T19:59:38Z</dcterms:created>
  <dcterms:modified xsi:type="dcterms:W3CDTF">2026-07-19T19:59:38Z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