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raţi legătura frăţ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ărtăşia sfântă prin h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ăclia fie-vă mereu aprin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rmând pe Domnul Isus la calvar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ă fim lumini să fim s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m epistole v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în curând Isus ap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vom fi cu El in veşnicii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raţi legătura-n rugăciu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umplerea cu Duhul Său cel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ducem Evanghelia in l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o ducem pîn la margini de pământ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ă fim lumini să fim s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m epistole v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în curând Isus ap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vom fi cu El in veşnicii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ţi să depunem mărtu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viaţa noastră pân’ la calv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ci Dumnezeu ne-a dat o-mpărăţ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lupta noastră nu va fi-n zadar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ă fim lumini să fim s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m epistole v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în curând Isus ap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vom fi cu El in veşnicii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ujiţi cu bucurie-n luc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lipă să nu staţi nerodit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vină har să vină îndu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emaţi-i la Isus pe-ascultători :/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ă fim lumini să fim s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m epistole v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în curând Isus ap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vom fi cu El in veşnicii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2026-07-19T19:53:26Z</dcterms:created>
  <dcterms:modified xsi:type="dcterms:W3CDTF">2026-07-19T19:53:26Z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