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ând ei turma o veghea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veste bună auzea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m acum, bucuro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m, toţi, voioş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e naşte-n Betle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ste Isus, Emanu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m acum, bucuro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m, toţi, voioş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esle, Pruncul au 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gele sfânt ce S-a născu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m acum, bucuro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m, toţi, voioş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arul sfânt trimis de 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nimi, pace ne-a ad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m acum, bucuroş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tăm, toţi, voioş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să fie lăud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2026-07-19T19:59:53Z</dcterms:created>
  <dcterms:modified xsi:type="dcterms:W3CDTF">2026-07-19T19:59:53Z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