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Vă bucuraţi, Isus e Domn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pe pământ, şi-n ce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oţi azi să-I cântaţi, pe Domnul lăudaţi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'Nălţaţi Numele Lui! 'Nălţaţi Numele Lui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'Nălţaţi, 'nălţaţi Numele Lui! :/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 pentru noi Isus veni spre a ne mântu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El nu mai e păcat şi omul e salv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ci Lui azi să-I cântaţi, deci Lui azi să-I cântaţ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ci Lui, deci Lui azi să-I cântaţi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Vă bucuraţi, Isus e Domn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pe pământ, şi-n ce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oţi azi să-I cântaţi, pe Domnul lăudaţi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'Nălţaţi Numele Lui! 'Nălţaţi Numele Lui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'Nălţaţi, 'nălţaţi Numele Lui! :/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ne conduce tot mereu prin har şi adevă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viţi numai la Isus, la slava cea de su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zi voi vă bucuraţi, azi voi vă bucuraţ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zi voi, azi voi vă bucuraţi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Vă bucuraţi, Isus e Domn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pe pământ, şi-n ce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oţi azi să-I cântaţi, pe Domnul lăudaţi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'Nălţaţi Numele Lui! 'Nălţaţi Numele Lui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'Nălţaţi, 'nălţaţi Numele Lui!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2026-07-19T19:56:23Z</dcterms:created>
  <dcterms:modified xsi:type="dcterms:W3CDTF">2026-07-19T19:56:23Z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