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79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 ca un veșnic So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lavă Lui, El e viu, El ne dă salvare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domnește pe pământ cu iubire m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, slavă și-nchinar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 ne-a adus lumin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-mplinit pe pământ Legea Lui divină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zi privește bucuros rodul muncii Sale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, slavă, osanale!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, ne-a adus speranț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i ce-n El au murit vor veni la viață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la Tatăl s-a 'nălța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oartea-a frânt prin moarte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Cristos a-nviat, El e Domn în toat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2026-07-20T16:03:19Z</dcterms:created>
  <dcterms:modified xsi:type="dcterms:W3CDTF">2026-07-20T16:03:19Z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