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24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calea vieții tale, iubite călăto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valea umbrei morții cu suspi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ce oftezi adesea? În deznădejde caz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zici că izbăvirea nu mai vine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nu spui niciodată "sunt uitat"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Domnul înspre tine, El priveşt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Când urlă valul înfuriat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ai obrazul înlăcrim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 mâna întinde și te izbăveşte :/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veşte în urma ta, cum El te-a izbăv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atâtea ori din clipe de durere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us Hristos e același și ieri și azi și în vec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ai crede încă o dată a Sa puter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nu spui niciodată "sunt uitat"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Domnul înspre tine, El priveşt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Când urlă valul înfuriat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ai obrazul înlăcrim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 mâna întinde și te izbăveşte :/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treci o luptă grea și alta vine în loc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-ți pierzi puterea ce-o aveai în ti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cel rău îți șoptește "acuma ești învins"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crede-te în Domnul, o, creştine!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nu spui niciodată "sunt uitat"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Domnul înspre tine, El priveşt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Când urlă valul înfuriat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ai obrazul înlăcrim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 mâna întinde și te izbăveşte :/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ai este doar puțin și toate s-or sfârş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lacrimi și dureri și clipe amare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ai rabdă încă un ceas, Isus vine în curând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-i ia pe ai Săi în veșnica splendoar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nu spui niciodată "sunt uitat"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Domnul înspre tine, El priveşt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Când urlă valul înfuriat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ai obrazul înlăcrim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 mâna întinde și te izbăveşte :/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8">
  <a:themeElements>
    <a:clrScheme name="Theme9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2026-07-19T19:56:10Z</dcterms:created>
  <dcterms:modified xsi:type="dcterms:W3CDTF">2026-07-19T19:56:10Z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