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 de furt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de molima ce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ăgeata care zb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ând groaza cu 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 căci al nostr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e în contro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Lui mereu e-ntin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-alesul Său popo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mul ce-n Domnul se-ncre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nu îl poate op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jungă la capăt, la ți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și poată cununa prim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ce se teme de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 că-i gol d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 îl face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tare, mai bun, mai mil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 nici de ciu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bântuie cumpl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de urletul demo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n noapte-i auz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Său sânge-i protejeaz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opiii Lui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n rugăciuni vegheaz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mplinesc tot ce le-a spu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mul ce-n Domnul se-ncre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nu îl poate op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jungă la capăt, la ți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și poată cununa prim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ce se teme de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 că-i gol d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 îl face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tare, mai bun, mai milo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 de urg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de planul cel ascu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sunt îngădu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mâna Lui Isu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menii vor nim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or mici și ne-nsemna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în marea Lui drept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răi fi-vor spulberaț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mul ce-n Domnul se-ncre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nu îl poate op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jungă la capăt, la ți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și poată cununa prim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ce se teme de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ată că-i gol de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 îl face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tare, mai bun, mai milo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2026-07-19T20:10:36Z</dcterms:created>
  <dcterms:modified xsi:type="dcterms:W3CDTF">2026-07-19T20:10:36Z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