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1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Sioane, nu disper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i tu înc-un Dumnez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re ca-un Tată te-aju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știe de necazul tău?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pe-acel pedepseș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are îl iubește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Sioane ia-aminte-as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presus nu te întrist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urtună de s-ar ridic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ape nespus de-adânc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aluri dacă te-ar înfric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r fi ele-al tău mormânt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e-L vezi pe El dormin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are-ai sperat, Cel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Sioane-aminte-ți ad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rile de El ascultă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nți și stânci de s-ar dărâm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Dumnezeu le-a zid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că cerul s-ar clătin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rătând semn de sfârșit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acestea vei priv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gândi că vei pieri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ioane nu te nimic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ân' Dumnezeu te-a sprijini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2026-07-19T20:10:28Z</dcterms:created>
  <dcterms:modified xsi:type="dcterms:W3CDTF">2026-07-19T20:10:28Z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