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gătește-te acum, pregătește-te de dru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rânge-ți untdelemn în vas, că puțin a mai răma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ai este mult din zi și Domnul va veni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Domnul e-aproape să vină pe nori, să-Și ia a Lui Mireas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onjurat în Slava și-n splendori, El vine să ne ducă acasă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gătește-ți haina ta, fii gata a-L întâmpi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i spălat în Sânge Sfânt, că Domnul vine în cur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irea ta să fie Sus, pe nori apare Isu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Domnul e-aproape să vină pe nori, să-Și ia a Lui Mireas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onjurat în Slava și-n splendori, El vine să ne ducă acasă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 gata, fii gata să zbori, mai sus, mai sus de no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leci cu Domnul iubit, cu Cel ce te-a mântu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pleci în Țara de Vis, în Rai, în Paradis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Domnul e-aproape să vină pe nori, să-Și ia a Lui Mireas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conjurat în Slava și-n splendori, El vine să ne ducă acasă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2026-07-19T20:00:25Z</dcterms:created>
  <dcterms:modified xsi:type="dcterms:W3CDTF">2026-07-19T20:00:25Z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