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 și fără spera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știind că există vreo șan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tăceam fără iubire-n drumul me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credeam că există salv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peram că primi pot ier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nu L-am întâlnit pe Dumneze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rima oară în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aflat că-n iubirea-I măr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urit Isus Hristos în locul me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să-mi aducă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 viață de dragoste pl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 pace-oricât ar fi drumul de gr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âna Sa vindec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atinge tot ce d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țelegere ema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și ea poartă o rană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dânc, întuneric și t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zărit cereasca-I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în suflet a pătruns și m-a 'ncălzit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odata inima fr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imțit o atinger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val de aer proaspăt a veni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âna Sa vindec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atinge tot ce d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țelegere ema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și ea poartă o rană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genunchi am căzut în că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nouă mi-a dat prin cred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-a strâns cu-atâta drag la al Său piep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tunci am găsit sens în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i cânt iubirea măr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enirea Lui cu dor eu o aște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Va veni 'n splendoar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rice inimă ce-I c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găsi elibe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orice dureri amare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2026-07-19T20:09:40Z</dcterms:created>
  <dcterms:modified xsi:type="dcterms:W3CDTF">2026-07-19T20:09:40Z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