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, pe dealul îna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zidit un pal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rejur, el străluc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blândul Păstor trăia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ută de oi av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de Păstorul bl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una nu-i în cârd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va s-a-mpiedica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e oi s-a-ndepă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tăcită e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etul, blândul Păs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tot S-a uit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va, El auze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ă, un glas tot ge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oiţa o cău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ând noaptea a v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ul n-a dorm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din greu, mereu of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oiţa o cău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jelea, c-o iubea..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ustie, El S-a d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oarte jalnic El a plân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tre stânci El Se love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oarte mult El suf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oiţa o cău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noapte umbl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oiţa ză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ară după ea fuge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mereu o amăge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omoare vo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etul, blândul Păs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decum n-a lăsat-o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oiţa a luat-o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meri a aşezat-o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 adus-o-napo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2026-07-19T19:54:12Z</dcterms:created>
  <dcterms:modified xsi:type="dcterms:W3CDTF">2026-07-19T19:54:12Z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