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păși pe cal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ui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îi ești în to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Lui sup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pătrunde-n ta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ului Cuv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l ți-e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ruri pe păm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rodi virtu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într-un fel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 Domnu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u ești în E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lucra pe-ogor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ui di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la cârma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tă depl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trăi-n nădejd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aiului prom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ții spr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fletul deschi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i să duci vre-o lip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ești credincios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poți totul, tot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Hris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2026-07-19T20:02:01Z</dcterms:created>
  <dcterms:modified xsi:type="dcterms:W3CDTF">2026-07-19T20:02:01Z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