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sfânta-Ţi F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în cer o voi pri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această scurtă via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se va sfârş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, Nădejde pururi v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i cuprins fiinţa me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văl, pe veşni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ţa Ta o voi ved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numai prin cred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scult și Te pri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ine-n dulcea Ta Fi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tfel eu mă odihnesc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Ți-aduc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ot ce-mi eşti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harurile-ad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Ţie mă închin! Am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2026-07-19T20:03:27Z</dcterms:created>
  <dcterms:modified xsi:type="dcterms:W3CDTF">2026-07-19T20:03:27Z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