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9144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presProps" Target="presProps.xml"/>
  <Relationship Id="rId10" Type="http://schemas.openxmlformats.org/officeDocument/2006/relationships/viewProps" Target="viewProps.xml"/>
  <Relationship Id="rId1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350772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, ce minunată seară!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Înger sfânt din cer coboară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La păstorii din câmpi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ă le-aduc-o bucurie: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Bucurie sfântă, cor de îngeri cântă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Mare-i bucuria, S-a născut Mesia!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Înspre Betleem porniră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 cum li s-a spus, găsiră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Lângă Iosif și Maria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Într-o iesle-i sfânt Mesia!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Bucurie sfântă, cor de îngeri cântă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Mare-i bucuria, S-a născut Mesia!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, ce bucurie sfântă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Toată oastea-n ceruri cântă!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ântă și a mea inimioară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entru Isus astă seară!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Bucurie sfântă, cor de îngeri cântă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Mare-i bucuria, S-a născut Mesia!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1">
  <a:themeElements>
    <a:clrScheme name="Theme9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2026-07-19T20:04:08Z</dcterms:created>
  <dcterms:modified xsi:type="dcterms:W3CDTF">2026-07-19T20:04:08Z</dcterms:modified>
  <dc:title>Untitled Presentation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