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eu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m-am hotărâ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Te urmez de-acum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la sfârși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u că Tu vei fi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um mi-ai 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, fără fri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urmez supu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doresc nici o răspl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cest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deajuns: Te am p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și-n cerul sfân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încredințez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viaț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 ce vrei de-acum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voia 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2026-07-19T20:02:56Z</dcterms:created>
  <dcterms:modified xsi:type="dcterms:W3CDTF">2026-07-19T20:02:56Z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