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u-și face multe planu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fiecare zi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bine e să țină min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în toate este Dumneze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depind de Tine Doam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depinde de mil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ă rog Ție Isus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se facă voia Ta.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fiecare dimineaț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fiecare ceas din 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ă rog Ție Isuse Doam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âna Ta, a mă păz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depind de Tine Doam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depinde de mil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ă rog Ție Isus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se facă voia Ta.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multe ori sunt vinov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aintea ta Isu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uit mereu sa-Ți mulțumes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harul Tău venit de s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depind de Tine Doam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depinde de mil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ă rog Ție Isus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se facă voia Ta. :/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-atâtea ori Isuse Doamn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fost cu mine tot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ai dat izbândă din necaz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-ai purtat pe brațul Tă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depind de Tine Doam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depinde de mil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ă rog Ție Isus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se facă voia Ta.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2026-07-19T19:59:46Z</dcterms:created>
  <dcterms:modified xsi:type="dcterms:W3CDTF">2026-07-19T19:59:46Z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