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i au alergat să vadă Prunc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care-a fost vest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ăscut în iesle, Domn din vec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 Împărat! ce minunat Împăra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cum îngeri cântă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Laudă, Regelui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venit la noi din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Isus! S-a născut Isu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ii s-au grăbit să ducă vest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Isus S-a năs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eau pe Dumnezeu că a venit din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 Împărat! O, ce minunat Împăra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orie! Glorie! S-a născut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orie! Glorie! S-a născut Isu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cum îngeri cântă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Laudă, Regelui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venit la noi din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Isus! S-a născut Isu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să știe, să cuno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 Isus v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cerul a lăsat să mântui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 Împărat, ce minunat Împăra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zi cum îngeri cântă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Laudă, Regelui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venit la noi din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Isus! S-a născut Isus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2026-07-19T20:00:34Z</dcterms:created>
  <dcterms:modified xsi:type="dcterms:W3CDTF">2026-07-19T20:00:34Z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