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8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¹ O, Doamne-n Tine eu mă-ncred, să nu fiu de ruș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ă scapă Tu-n dreptatea Ta și nu uita de m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² ascultă-mă și-mi fii mereu o stâncă-ocrotito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Tu ești cetățuia mea și stânca mea cea tare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³ Mă vei povățui mereu pentru-al Tău mare Num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n veci mă vei călăuzi pe drumul Tău în lum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⁴ O, scoate-mă din lațu-ntins de-ai mei vrăjmași în cal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ești Ocrotitorul meu, cu aripile Tale..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⁵ În mâna Ta-mi încredințez eu duhul pe drepta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mă vei izbăvi pe veci, Stăpâne-adevăra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⁶ urăsc pe cei ce se lipesc de idolii din lum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n Domnul eu mă-ncred mereu, în marele Său Nu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⁷ O, fă-mă să mă-nveselesc de marea Ta-ndur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știi neliniștea ce-o am și vina mea cea mar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⁸ Tu la vrăjmași n-o să mă dai, ci da-mi-vei largă cal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i milă, Doamne, când Te chem, căci sunt în greu și-n jal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⁹ Mi-e sufletul și trupu-ntregi topite de-ntrist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¹⁰ mi se sfârșește viața-n plâns și anii-n suspin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uterile mi s-au sleit din cauza vinei mel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-mele oase putrezesc de chinurile grel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¹¹ De-ocară-ajuns-am la vrăjmași și pentru prieteni groaz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ți fug de mine câți ajung pe uliți să mă vază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¹² Uitat de inimi stau ca mort, ca vasul ce se sfarm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¹³ pe mulți i-aud vorbind de rău, văd spaime-n jur și larmă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contra mea se sfătuiesc cu toții împreun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uneltesc în contra mea viața să-mi răpună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¹⁴ Dar eu în Tine cred și zic, că Tu ești Domnul t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¹⁵ și soarta mea e-n mâna Ta, mă scapă de-a lor ghear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¹⁶ Fă să lumine Fața Ta de-a pururi peste m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scapă-mă când eu Te chem, nu mă lăsa-n ruș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¹⁷ ci să rămână rușinați cei răi și fără min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se pogoare muți și reci, ca morții în mormint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¹⁸ Fă s-amuțească gura cea nedreaptă și viclean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re vorbește cu dispreț pe cel fără prihană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¹⁹ O, cât de bun ești Tu cu-acei ce-n veci se tem de T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bunătate-arăți la cei ce-ncrederea-și vor țin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²⁰ Tu-i vei scuti la Fața Ta de cel ce-i prigoneș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i vei ascunde-n cortul Tău de cel ce-i cleveteșt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²¹ Slăvit să fie Domnu-n veci căci marea-I bunăta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-a arătat-o minunat: sunt parcă-ntr-o cetat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²² Eu în nechibzuință-am zis: sunt izgonit de T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Tu-auzit-ai ruga mea și strigătu-n suspin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²³ Iubiți pe Domnul toți ce câți El vă iubeș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El iubește pe cei buni, pe mândri-i pedepseșt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²⁴ /: Fiți tari, vă-mbărbătați și fiți cu inima-ntări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ți cei ce-n Dumnezeu v-ați pus nădejdea neclintită!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2026-07-19T20:06:18Z</dcterms:created>
  <dcterms:modified xsi:type="dcterms:W3CDTF">2026-07-19T20:06:18Z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