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aud cântând pe aripi de 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ri îngereşti, parcă din poveş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Unind cer şi pământ într-un singur g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are zi, S-a născut Isus !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m putea să-Ţi dăm să Te onorăm 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magii noi venim să ne închină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Venit din slavă, Tu, Prinţ al glori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me Te-ai sme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 şi oameni cântă-mpre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ă, I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Tu eşti vrednic să porţi cun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părăţeşti în vec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a lumii, aduci mântu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ul lui Dumnezeu.:/ x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noi Te-ai întrupat, Dumnezeu adevărat 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venit să mori ca noi să fim răscumpăra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sânge sfânt nevinov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ţi mulţumim, iar Numele Tău sfân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veci Îl preamărim 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ţi mulţumim, iar Numele Îţi preamăr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şnic, Isus! Isu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2026-07-19T19:57:34Z</dcterms:created>
  <dcterms:modified xsi:type="dcterms:W3CDTF">2026-07-19T19:57:34Z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