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lume trec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oru-n suflet p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ășesc spre-o al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ă Țar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ă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Țara pregă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meu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slăvit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 mi-este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Dragoste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ășesc spre dulc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ară-n veci senin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ă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Țara pregă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meu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slăvit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rea azi mi-o ț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‘Nainte îndrep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șesc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ară minunată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ă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Țara pregă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meu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slăvită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aine, ce lucr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i a-măreți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le ai găt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ară-a bucuriei! . 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ă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Țara pregă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meu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slăvit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dă-mi put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lerg cu dor fierb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-ajung în Ța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rilor sfint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moasă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Țara pregă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meu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slăvit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2026-07-19T19:59:01Z</dcterms:created>
  <dcterms:modified xsi:type="dcterms:W3CDTF">2026-07-19T19:59:01Z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