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796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! ce zi strălucită-i ace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, la Tine, toţi cei credincioş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r veni, preamărind harul Tău sf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ru-ntreg răsunând de-al lor cânt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eroşi ca nisipul pe malu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e frumos va f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toţi sus ne vom găs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numeroşi ca nisipul pe maluri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ăd acea oaste nenumăr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mbrăcată în haine cereş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‘Naintând fericită spre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elul Sfânt care-ai fost junghia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eroşi ca nisipul pe malu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e frumos va f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toţi sus ne vom găs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numeroşi ca nisipul pe maluri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pe tronu-mbrăcat în lum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lasul Tău mângâios va chema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‘Naintaţi, scumpii mei credincioşi, toţ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runţile-n veci de vă-ncununaţi!’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eroşi ca nisipul pe malu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e frumos va f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toţi sus ne vom găs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numeroşi ca nisipul pe maluri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mulţimea cea mare de înge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i cu toţii apoi vom intra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răluci-vom ‘nainte-Ţi de-a puru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rul Tău minunat preamări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eroşi ca nisipul pe malu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e frumos va f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toţi sus ne vom găs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numeroşi ca nisipul pe maluri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2026-07-20T16:03:14Z</dcterms:created>
  <dcterms:modified xsi:type="dcterms:W3CDTF">2026-07-20T16:03:14Z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