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 meu de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scumpărat cu Sânge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ază 'ntruna cu mult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în curând apar pe nor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ază nu te odih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rucea du-o zi de 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curând voi apă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us la Mine te voi lu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treaz nu sta în nepăs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crează 'ntruna mai cu sp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vremea s-a apropi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in curând, vin să te ia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duhul sfânt să-naint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irea să ți-o răstign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apul stai mereu ple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nu-i vremea să te-nalț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i zic că eu mai zăbov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ai e timp până sos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tau cu ogorul neluc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irea mulți lăstari a d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a mult vă îngrijiți de f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ulți v-ați depărtat de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loc ca să vă pregăt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area sfântă o lărgiț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eați în post și-n rugăci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ă-ndreptați privirea-n l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 ei plăceri nu vă-ntina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vreau să vă păstrați curaț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ți tu astăzi verific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-e haina albă; cum ți-e starea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bracă-te în sărbă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mi poți ieşi spre-ntâmpin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ți-am dat timp de pregăt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proape-i ziua de răp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 puțin şi voi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, Amin, Amin, Eu vin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2026-07-19T20:00:04Z</dcterms:created>
  <dcterms:modified xsi:type="dcterms:W3CDTF">2026-07-19T20:00:04Z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