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acă-aş şti că vii la noap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m-aș sili, cum m-aş pur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m aş trăi şi-aş umbla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ind mai mult viaţa mea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acă ştii că vii la noap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m-aş ruga, cât aş ci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m mi-ar fi alergarea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la noapte vei veni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este dor de clipa ace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când vei re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resc să lupt mai mult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cu Tine-n veşnicii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ară Doamne-n adun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simţim ca la-ncep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 sunt stări grele de păc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milă, Tu, mielule bun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imite Doamne izbăv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pta pe acest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nu mai semănăm în f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să rodim în Duhul Sfân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2026-07-19T20:10:21Z</dcterms:created>
  <dcterms:modified xsi:type="dcterms:W3CDTF">2026-07-19T20:10:21Z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