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1. O oiță rătăcită eu er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aluri, văi cutreier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ăstorul m-a cău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străbătut în lung și-n la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: Rătăceam, dar m-a sal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Lui m-a transform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tine te va găs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șa de bun... Oare știi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tăceam, dar m-a salv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Lui m-a transform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tine te va găs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bun e-al meu Păstor iub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2. Nouă'ș'nouă de oițe a lăs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m-am pierdut n-a renunț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de mult El m-a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 căutat și m-a găs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3. A tot căutat Păstoru'-n lung și-n l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ă iubește ne-ncet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, atunci când m-a afl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 ridicat și m-a purta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 ridicat și pe umeri m-a purt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4. O oiță rătăcită eu am fos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în turmă am un ros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urmez pe-al meu Păs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casă m-a adus din no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: Ce bun e-al meu Păsto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2026-07-19T20:09:06Z</dcterms:created>
  <dcterms:modified xsi:type="dcterms:W3CDTF">2026-07-19T20:09:06Z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