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3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uţini ştiu ce e iubir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toţi vor să fie iubiţi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eargă şi caută-ntrun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sunt tot mai nefericiţi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ubirea totuşi e foarte aproap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a se revarsă de la Hristos, prin inima 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Zadarnic o aştepţi din altă par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ubind pe semeni, o vei afla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ubirea adevăra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cere nimic pentru 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Jertfeşte oricine iubeş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-i place mai mult ca să dea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ubirea totuşi e foarte aproap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a se revarsă de la Hristos, prin inima 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Zadarnic o aştepţi din altă par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ubind pe semeni, o vei afla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ubirea este la Cruc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Jertfită, salvare să-ţi d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câtă , o, câtă iubi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suflet putem aduna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ubirea totuşi e foarte aproap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a se revarsă de la Hristos, prin inima 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Zadarnic o aştepţi din altă par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ubind pe semeni, o vei afla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2026-07-19T19:57:34Z</dcterms:created>
  <dcterms:modified xsi:type="dcterms:W3CDTF">2026-07-19T19:57:34Z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