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șim și astăzi prin cred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țara veșnicei iubi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rumul ce cu umil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u ai mers Isus iubi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e-ai deschis spre cer o ca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la Golgota Te-ai jertf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e aștepți cu drag în slav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ocul ce L-ai pregăti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fiecare zi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im să Te-ntâlnim în z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zburăm mai sus de ste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-s nespusele splendori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or fi lacrimi nici dur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numai sfinte bucu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m asculta corul de înge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ându-ți sfinte simfoni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im spre bolta înstel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știm că zorii s-or iv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ând se va sfârși-aștept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, Mire drag, Tu vei veni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m fi cu sfinții împreu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oți acei ce-au bir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m sta cu Tine față-n f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vom lăuda Isus iubi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fiecare zi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im să Te-ntâlnim în z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zburăm mai sus de ste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-s nespusele splendori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or fi lacrimi nici dur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numai sfinte bucu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m asculta corul de înge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ându-ți sfinte simfoni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2026-07-19T20:08:24Z</dcterms:created>
  <dcterms:modified xsi:type="dcterms:W3CDTF">2026-07-19T20:08:24Z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