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8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o lumânare să ard pentru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ntru cauza Ta sfântă pe pămân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ă Îți dăruiesc tot ce-i mai bun din m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din Tine toate sunt, o, Doamne Sfânt! :/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Zilele ce mi le-ai dat în treacăt zboar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ce-aș face ele-oricum se vor top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ă-mi adun din ele-o veșnică comoar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prin tot ce fac să pot a Te slăvi.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 orice zi să stăruiesc în rugăciu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din mijlocire să-mi fac obice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a tămâia în potir să se adu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Ușurând povara anilor cei grei. :/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 lumină, Doamne, Tu să faci din min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 mireasmă a iubirii lui Hristo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Să aduc și alte suflete la Tin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să moștenească cerul glorios!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2026-07-19T20:09:26Z</dcterms:created>
  <dcterms:modified xsi:type="dcterms:W3CDTF">2026-07-19T20:09:26Z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