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 vreau să-Ţi mulţumesc de mântuirea ce mi-ai d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ispitit am fost, jos în păcat, de mine Doamne, Tu Te-ai îndura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vreau să-Ţi mulţumesc de mântuirea ce mi-ai d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-n locul meu pe cruce Te-ai jertfit, atât de mult Tu, Doamne m-ai iubi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vaţă-mă să-Ţi mulţumesc, Doamne, că prin iubirea Ta trăiesc,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i dat mai mult decât eu meritam, prin jertfa Ta, Doamne de la Calvar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rucea-n spate Doamne, Tu mergeai, şi-n ceasul greu la mine Te gânde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reaţă-a fost lucrarea Ta, Isus, pentru mântuirea me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sc mereu spre Golgota, mă-ncred în mântuirea T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ai schimbat viaţa mea, Isus, cu multe binecuvântări de su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vreau să-Ţi mulţumesc, de mântuirea ce mi-ai d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-n locul meu pe cruce Te-ai jertfit, atât de mult Tu, Doamne m-ai iubi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vaţă-mă să-Ţi mulţumesc, Doamne, că prin iubirea Ta trăiesc,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i dat mai mult decât eu meritam, prin jertfa Ta, Doamne de la Calva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rucea-n spate Doamne, Tu mergeai, şi-n ceasul greu la mine Te gândea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reaţă-a fost lucrarea Ta, Isus, pentru mântuirea me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2026-07-19T19:58:43Z</dcterms:created>
  <dcterms:modified xsi:type="dcterms:W3CDTF">2026-07-19T19:58:43Z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