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la binecuvân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opil a fost ad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a feței T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privești din cer de s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ia-l pe-a Tale bra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-l binecuvâ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zești a lui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va trăi pe păm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ărește a lui măm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grijească mult de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-i resurse nece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-l învețe despre ce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ia-l pe-a Tale bra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-l binecuvâ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zești a lui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va trăi pe păm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tată'l ocrot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Tău braț d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 să fie a lui mun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Slava Numelui Tă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ia-l pe-a Tale bra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-l binecuvâ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zești a lui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va trăi pe pămâ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întreaga lui famil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rnă binecuvânt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 ca ținta lor să f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-împărăției Tale zăr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ia-i pe-a Tale bra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-i binecuvâ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zești a lor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vor trăi pe pămân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biserica acea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m s-o binecuvânt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ugăm în orice vr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Duh Sfânt s-o cercetez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ia-i pe-a Tale bra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-i binecuvâ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zești a lor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vor trăi pe pământ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2026-07-19T20:02:56Z</dcterms:created>
  <dcterms:modified xsi:type="dcterms:W3CDTF">2026-07-19T20:02:56Z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