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orii îşi păzeau turmele l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âmpia îndepărt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odată, un înger a apărut, spunându-le: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Bucuraţi-vă, căci S-a născut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Betleemul din Iudeea! Într-o iesle S-a născ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copil umil şi smerit, Domnul a venit!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gerii Îi cântau glorie, alelui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gerii Îi cântau Domnului I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aţi-vă, căci S-a născut Mes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hinaţi-vă înaintea Lui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gii de la Răsărit au ve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pă steaua călăuzito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I s-au închinat ca unui Împăra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r, smirnă şi tămâie în dar I-au d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l este Rege, este Domnul Domnilor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gerii Îi cântau glorie, alelui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gerii Îi cântau Domnului I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aţi-vă, căci S-a născut Mesi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hinaţi-vă înaintea Lui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2026-07-19T20:04:09Z</dcterms:created>
  <dcterms:modified xsi:type="dcterms:W3CDTF">2026-07-19T20:04:09Z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