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anurile Tale, Isuse... eu, le accept mere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de e furtună; chiar de este gr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când nu voi pierde, făcând voia T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tiu că biruință, prin Tine, voi avea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Tu nu Îți întorci fața de la min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 mă lași să fiu înfrân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upți alături de mine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scutul Tău cel sfânt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pus hotar gândirii; să nu trec de ce este cur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țin stindardul Evangheliei, cum, Tu, m-ai învaț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stânca mântuirii; cu Tine, sunt neclint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tacurile vremii; eu, sunt izbăv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Mi-am pus nădejdea în Tine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că ești: Dumnez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am biruință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asul cel mai greu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2026-07-19T20:07:36Z</dcterms:created>
  <dcterms:modified xsi:type="dcterms:W3CDTF">2026-07-19T20:07:36Z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