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oară păsărica, zboară ne-nce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odrii glasul ei răsună minunat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ne-am face fără glasul ei zglobi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alină intrista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eu nu știu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nu seamănă, nici strâng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uși nu e în nevo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e-am lua cu toți am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xemplu-i pentru noi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-o ospătează, zile, luni și a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între oameni su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a de mulți sărmani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are-i mai iubită pasărea din po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i mult mai mare preț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ca la om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nu seamănă, nici strâng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uși nu e în nevo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e-am lua cu toți am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xemplu-i pentru noi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 și răspunsul care mi-a venit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suntem nesăt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ind neconteni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recunoștința rară floare 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nu mă mai mi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-i mizeri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nu seamănă, nici strâng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uși nu e în nevo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e-am lua cu toți am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xemplu-i pentru noi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ne-am ști valoarea-n ochii Domn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ât de mult ar v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m noi doar ai Lui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noi o jertfă mare s-a de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ci nu la păsărele a venit Is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nu seamănă, nici strâng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uși nu e în nevo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e-am lua cu toți am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xemplu-i pentru noi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2026-07-20T19:28:14Z</dcterms:created>
  <dcterms:modified xsi:type="dcterms:W3CDTF">2026-07-20T19:28:14Z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