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âte chinuri am trec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până Te-am ști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ân-am putut și eu striga: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Te cheamă viața mea!"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amă viața m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Te cheamă viața m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 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amă viața mea!"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deznădejde nimic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ăin, între străini sfârș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in suflet ruga se-nălța: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Te cheamă viața mea!"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amă viața m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Te cheamă viața m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 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amă viața mea!"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cara lumii mă lov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sprețul ei mă copleș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frântă inima-mi plângea: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Te cheamă viața mea!"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amă viața m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Te cheamă viața m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 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amă viața mea!"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azi aș vrea să spun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L-am găsit pe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um am strigat în clipa grea: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Te cheama viața mea!"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amă viața m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Te cheamă viața m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 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amă viața mea!"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ești și tu căzut și fr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gemi cu ochii la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ridică-te și strigă-așa: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Te cheamă viața mea!"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amă viața m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Te cheamă viața m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Isus, Isus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amă viața mea!"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2026-07-19T20:01:50Z</dcterms:created>
  <dcterms:modified xsi:type="dcterms:W3CDTF">2026-07-19T20:01:50Z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