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15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ăşesc grăbit spre Tin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ă îndrept mereu spre ce-am crezu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e vis , ştiu bine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ei împlini ce-ai promis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străzi de aur voi umbl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in apa vieţii eu voi bea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-aşteaptă o lum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care spre Tine voi păş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-aşteaptă o lum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care veşnic voi trăi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ştept o zi în ca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prezenţa Ta voi st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faţa Ta, Doamne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eşnic mă va lumin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străzi de aur voi umbl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in apa vieţii eu voi be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-aşteaptă o lum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care spre Tine voi păş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-aşteaptă o lum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care veşnic voi trăi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2">
  <a:themeElements>
    <a:clrScheme name="Theme7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2026-07-19T19:54:39Z</dcterms:created>
  <dcterms:modified xsi:type="dcterms:W3CDTF">2026-07-19T19:54:39Z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