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blia e Carte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te vie, Carte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 sfântă spre ve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vecie, spre veci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o urmezi c-un duh sen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avea deplin,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pul Tatălui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Etern, am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ă Carte ne faci p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umină tot mai plin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descoperi adevărul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rin har s-ajungem ce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ui Slă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ie veşnic preamărit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ânge-n orice diminea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mineaţă, diminea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na cerului spre via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pre viaţă, înspre viaţă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ţi înain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Împărăţia c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să-n Cartea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mul credincio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ă Carte ne faci p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umină tot mai plin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descoperi adevăru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rin har s-ajungem ce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ui Slă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ie veşnic preamări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2026-07-19T20:05:21Z</dcterms:created>
  <dcterms:modified xsi:type="dcterms:W3CDTF">2026-07-19T20:05:21Z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