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7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-n mine n-am iub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vreau adânc să Te iubesc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Te rog să umpli-a mea trăir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-a Ta iubire - foc ceresc!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-a Ta iubire - foc ceresc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-mi ceri iubire pentru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Ţi-o dau neconteni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rin Duhul Sfânt s-o torni în mine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Ți ardă Ție neoprit!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Ţi ardă Ţie neoprit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ând din nou vii cu-ntrebare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"Iubitul Meu, tu Mă iubeşti?"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 n-am un duh de întristare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m-ai aprins c-un foc - și-l creşti.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m-ai aprins cu foc - şi-l creşt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mine, tot ce-i bun e har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i l-ai coborât de 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a să-mi aprinzi pe veci altarul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Haru-ntreg ești Tu, ISUS!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Haru-ntreg ești Tu, ISUS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2026-07-19T20:05:02Z</dcterms:created>
  <dcterms:modified xsi:type="dcterms:W3CDTF">2026-07-19T20:05:02Z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