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 singur să Te a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ochii mei oriund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privesc pe-al lumii gea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Faţa Ta mi-ascunde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privesc pe-al lumii gea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Faţa Ta mi-ascunde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 singur să Te-ascul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rec prin văi stră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inima mi-o vreau mai mul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alipesc de Tin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inima mi-o vreau mai mul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alipesc de Tin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 singur Te urmez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lumea frămân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inimă mă-ndatorez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scult porunca-Ţi dată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inimă mă-ndatore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scult porunca-Ţi dată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 singur Te aştep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ite Domn şi M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flacără aprinsă-n piep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Ţi văd a Ta mărir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flacără aprinsă-n piep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, o, dulce Mir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2026-07-19T20:05:00Z</dcterms:created>
  <dcterms:modified xsi:type="dcterms:W3CDTF">2026-07-19T20:05:00Z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