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nu ascult de șoapta celui ră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-mi zice: nu lucra, să fii smerit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r nici când el mă-ndeamnă să lucrez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a să mă-ngânf prin ce am făptu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jută-mi, Doamne-ndemnul Tă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-l desluşesc de-al celui ră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ici să lucrez, dar nici să stau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i numai Voia Ta o vreau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voia Ta o împlinesc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-adevărat eu mă smeresc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nu iau hotărâri din duhul meu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cât le-aş socoti că-s de folos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 toate, Tu să mi le strici deplin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 fără voia Ta alerg în jo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jută-mi, Doamne-ndemnul Tă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-l desluşesc de-al celui ră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ici să lucrez, dar nici să stau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i numai Voia Ta o vreau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voia Ta o împlinesc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-adevărat eu mă smeresc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Eu sunt al Tău, Tu m-ai răscumpărat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u eşti al vieții mele Bun Păstor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ăzeşte-mă pe munţi, dar și în vă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-Ți fiu necontenit folositor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jută-mi, Doamne-ndemnul Tău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-l desluşesc de-al celui rău!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ici să lucrez, dar nici să stau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i numai Voia Ta o vreau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voia Ta o împlinesc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4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-adevărat eu mă smeresc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2026-07-19T20:04:00Z</dcterms:created>
  <dcterms:modified xsi:type="dcterms:W3CDTF">2026-07-19T20:04:00Z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