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6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-a Ta făgăduinţ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 Tu vei veni curând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udă-Ţi cântăm, Isus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-o iubire mai arzând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udă, laudă, laudă, laud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udă-Ţi cântăm, Isus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udă, laudă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nunta nesfârşi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ne vei răpi-n văzduh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udă-Ţi cântăm, Isus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cu-avânt şi-arzând în duh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udă, laudă, laudă, laud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udă-Ţi cântăm, Isus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udă, laudă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slava minuna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de ne vei duce T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udă-Ţi cântăm, Isus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arzând cu sufletu'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udă, laudă, laudă, laud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udă-Ţi cântăm, Isus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udă, laudă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tot ce eşti Tu astăz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ce vei fi când v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udă-Ţi cântăm, Isus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ăudat în veci să fii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udă, laudă, laudă, laud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udă-Ţi cântăm, Isus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udă, laudă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2026-07-19T20:03:25Z</dcterms:created>
  <dcterms:modified xsi:type="dcterms:W3CDTF">2026-07-19T20:03:25Z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