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âmpul de război Tu ești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-mbărbătezi să lupt ca un viteaz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pui în mână sabia și scu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îmi promiți că singur nu mă laș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ține tare-a Ta făgădu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lupta după ce-o voi termi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mi voi primi din mâna Ta cun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carul biruinței voi umbl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Biruitor eu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dușman împotrivă să-mi st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conduci cu dreap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a Ta e victoria! : 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marea-nvolburată ești cu m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vântul Tău mi-e ancoră și f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ține tare-a Ta promisiu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 zori de zi ajunge-vom la mal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Biruitor eu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dușman împotrivă să-mi st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conduci cu dreap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a Ta e victoria! : 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-i lupta-ncrâncenată și vin săgeți arz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remur nu mi-e teamă, știu lângă cine lupt! : 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Biruitor eu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dușman împotrivă să-mi st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conduci cu dreapt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 a Ta e victoria! : 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2026-07-19T19:58:02Z</dcterms:created>
  <dcterms:modified xsi:type="dcterms:W3CDTF">2026-07-19T19:58:02Z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