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1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poraşul Meu din lu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 ascultă ce-Ţi voi spun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Ascultă de-al Meu cuvânt,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-ți vorbesc prin Duhul Sf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ici jos pe-acest pământ: 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cultă de vocea M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deschide-ți inima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Ascultă ce Îți vorbesc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ut cum să te trez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apoi să te mântuiesc: 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sunt gata de ven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tu nu te-ai pregăti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Veșmântul ți l-ai pătat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ndela ți s-a usc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ești gata de plecat: 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ână când mai zăboveșt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tu nu te pregătești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chimbă-ți al tău veșmânt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trăiești după cuv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mai sta nepregătit: /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Haina ta să fie albi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andela pregătită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Hainele de in subțire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apte de neprihăn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i gata pentru răpire: /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iubita Mea mireas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din lume ești aleasă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Te-am ales de pe pământ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-am chemat la legăm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pe tine te-am iubit: /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i gata pentru răp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sunt gata de răpir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Miezul nopții va sun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răjerul cu trâmbiț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să te poți deștepta: /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ne nu se pregăteș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Domnul nu-L întâlneșt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Și va rămânea în chin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durere și susp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ână în veci de veci, amin: 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2026-07-19T19:55:21Z</dcterms:created>
  <dcterms:modified xsi:type="dcterms:W3CDTF">2026-07-19T19:55:21Z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