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 înaintea Ta, Ţi-aduc mulţumi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i dat pe Isus jertfă ca să fiu iert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l de-s sărac azi sunt bo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s flămând sunt săt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unt pierdut prin Isus sunt salv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 înaintea Ta, Ţi-aduc mulţumi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i dat pe Isus jertfă ca să fiu iert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l de-s căzut sunt ridi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s bolnav sunt vinde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mnezeu, Isus m-a împăc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 înaintea Ta, Ţi-aduc mulţumi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i dat pe Isus jertfă ca să fiu iert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2026-07-19T20:06:50Z</dcterms:created>
  <dcterms:modified xsi:type="dcterms:W3CDTF">2026-07-19T20:06:50Z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